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  <p:sldMasterId id="2147485547" r:id="rId3"/>
    <p:sldMasterId id="2147485609" r:id="rId4"/>
    <p:sldMasterId id="2147485695" r:id="rId5"/>
    <p:sldMasterId id="2147485757" r:id="rId6"/>
    <p:sldMasterId id="2147486152" r:id="rId7"/>
    <p:sldMasterId id="2147486249" r:id="rId8"/>
    <p:sldMasterId id="2147486410" r:id="rId9"/>
    <p:sldMasterId id="2147486545" r:id="rId10"/>
    <p:sldMasterId id="2147486668" r:id="rId11"/>
    <p:sldMasterId id="2147487933" r:id="rId12"/>
    <p:sldMasterId id="2147496305" r:id="rId13"/>
  </p:sldMasterIdLst>
  <p:notesMasterIdLst>
    <p:notesMasterId r:id="rId17"/>
  </p:notesMasterIdLst>
  <p:handoutMasterIdLst>
    <p:handoutMasterId r:id="rId18"/>
  </p:handoutMasterIdLst>
  <p:sldIdLst>
    <p:sldId id="8248" r:id="rId14"/>
    <p:sldId id="8284" r:id="rId15"/>
    <p:sldId id="8286" r:id="rId1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347663" indent="109538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698500" indent="2159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049338" indent="322263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400175" indent="428625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5" userDrawn="1">
          <p15:clr>
            <a:srgbClr val="A4A3A4"/>
          </p15:clr>
        </p15:guide>
        <p15:guide id="2" orient="horz" pos="3142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  <p15:guide id="4" orient="horz" pos="3149" userDrawn="1">
          <p15:clr>
            <a:srgbClr val="A4A3A4"/>
          </p15:clr>
        </p15:guide>
        <p15:guide id="5" orient="horz" pos="3048" userDrawn="1">
          <p15:clr>
            <a:srgbClr val="A4A3A4"/>
          </p15:clr>
        </p15:guide>
        <p15:guide id="6" orient="horz" pos="3124" userDrawn="1">
          <p15:clr>
            <a:srgbClr val="A4A3A4"/>
          </p15:clr>
        </p15:guide>
        <p15:guide id="7" orient="horz" pos="3055" userDrawn="1">
          <p15:clr>
            <a:srgbClr val="A4A3A4"/>
          </p15:clr>
        </p15:guide>
        <p15:guide id="8" orient="horz" pos="3132" userDrawn="1">
          <p15:clr>
            <a:srgbClr val="A4A3A4"/>
          </p15:clr>
        </p15:guide>
        <p15:guide id="9" pos="2073" userDrawn="1">
          <p15:clr>
            <a:srgbClr val="A4A3A4"/>
          </p15:clr>
        </p15:guide>
        <p15:guide id="10" pos="2129" userDrawn="1">
          <p15:clr>
            <a:srgbClr val="A4A3A4"/>
          </p15:clr>
        </p15:guide>
        <p15:guide id="11" pos="2035" userDrawn="1">
          <p15:clr>
            <a:srgbClr val="A4A3A4"/>
          </p15:clr>
        </p15:guide>
        <p15:guide id="12" pos="2090" userDrawn="1">
          <p15:clr>
            <a:srgbClr val="A4A3A4"/>
          </p15:clr>
        </p15:guide>
        <p15:guide id="13" pos="2113" userDrawn="1">
          <p15:clr>
            <a:srgbClr val="A4A3A4"/>
          </p15:clr>
        </p15:guide>
        <p15:guide id="14" pos="2169" userDrawn="1">
          <p15:clr>
            <a:srgbClr val="A4A3A4"/>
          </p15:clr>
        </p15:guide>
        <p15:guide id="15" pos="2074" userDrawn="1">
          <p15:clr>
            <a:srgbClr val="A4A3A4"/>
          </p15:clr>
        </p15:guide>
        <p15:guide id="16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CC00"/>
    <a:srgbClr val="FF3300"/>
    <a:srgbClr val="FF5D5D"/>
    <a:srgbClr val="FB9B9B"/>
    <a:srgbClr val="86B7C2"/>
    <a:srgbClr val="DBEEF4"/>
    <a:srgbClr val="8EB4E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92" autoAdjust="0"/>
    <p:restoredTop sz="99629" autoAdjust="0"/>
  </p:normalViewPr>
  <p:slideViewPr>
    <p:cSldViewPr snapToGrid="0">
      <p:cViewPr>
        <p:scale>
          <a:sx n="125" d="100"/>
          <a:sy n="125" d="100"/>
        </p:scale>
        <p:origin x="-1272" y="-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426" y="-90"/>
      </p:cViewPr>
      <p:guideLst>
        <p:guide orient="horz" pos="3065"/>
        <p:guide orient="horz" pos="3142"/>
        <p:guide orient="horz" pos="3072"/>
        <p:guide orient="horz" pos="3149"/>
        <p:guide orient="horz" pos="3048"/>
        <p:guide orient="horz" pos="3124"/>
        <p:guide orient="horz" pos="3055"/>
        <p:guide orient="horz" pos="3132"/>
        <p:guide pos="2073"/>
        <p:guide pos="2129"/>
        <p:guide pos="2035"/>
        <p:guide pos="2090"/>
        <p:guide pos="2113"/>
        <p:guide pos="2169"/>
        <p:guide pos="2074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l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r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l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589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F71BB5-75AA-4390-8AF2-8687D5484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l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r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49300"/>
            <a:ext cx="662146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380" y="4723251"/>
            <a:ext cx="5406404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l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589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C885A8-E05E-42BF-9E69-DE81C1482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51090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766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985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93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4001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51997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02401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52805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03198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 txBox="1">
            <a:spLocks noGrp="1" noChangeArrowheads="1"/>
          </p:cNvSpPr>
          <p:nvPr/>
        </p:nvSpPr>
        <p:spPr bwMode="auto">
          <a:xfrm>
            <a:off x="3838484" y="10349499"/>
            <a:ext cx="2935311" cy="5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6" rIns="96014" bIns="48006" anchor="b"/>
          <a:lstStyle/>
          <a:p>
            <a:pPr algn="r" defTabSz="911225" eaLnBrk="0" hangingPunct="0"/>
            <a:fld id="{326B25F5-29EE-400D-BB3B-8C0E42EFE7F5}" type="slidenum">
              <a:rPr lang="ru-RU" altLang="ru-RU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11225" eaLnBrk="0" hangingPunct="0"/>
              <a:t>1</a:t>
            </a:fld>
            <a:endParaRPr lang="ru-RU" altLang="ru-RU" sz="13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819150"/>
            <a:ext cx="7259638" cy="408463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80" y="5177930"/>
            <a:ext cx="5422194" cy="4899716"/>
          </a:xfrm>
          <a:noFill/>
          <a:ln/>
        </p:spPr>
        <p:txBody>
          <a:bodyPr lIns="96014" tIns="48006" rIns="96014" bIns="48006"/>
          <a:lstStyle/>
          <a:p>
            <a:pPr eaLnBrk="1" hangingPunct="1"/>
            <a:endParaRPr lang="ru-RU" altLang="ru-RU"/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0" tIns="45668" rIns="91330" bIns="45668"/>
          <a:lstStyle/>
          <a:p>
            <a:pPr algn="r" defTabSz="914832">
              <a:defRPr/>
            </a:pPr>
            <a:endParaRPr lang="ru-RU" sz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2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 txBox="1">
            <a:spLocks noGrp="1" noChangeArrowheads="1"/>
          </p:cNvSpPr>
          <p:nvPr/>
        </p:nvSpPr>
        <p:spPr bwMode="auto">
          <a:xfrm>
            <a:off x="3838484" y="10349499"/>
            <a:ext cx="2935311" cy="5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6" rIns="96014" bIns="48006" anchor="b"/>
          <a:lstStyle/>
          <a:p>
            <a:pPr algn="r" defTabSz="911225" eaLnBrk="0" hangingPunct="0"/>
            <a:fld id="{326B25F5-29EE-400D-BB3B-8C0E42EFE7F5}" type="slidenum">
              <a:rPr lang="ru-RU" altLang="ru-RU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11225" eaLnBrk="0" hangingPunct="0"/>
              <a:t>2</a:t>
            </a:fld>
            <a:endParaRPr lang="ru-RU" altLang="ru-RU" sz="13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819150"/>
            <a:ext cx="7259638" cy="408463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80" y="5177930"/>
            <a:ext cx="5422194" cy="4899716"/>
          </a:xfrm>
          <a:noFill/>
          <a:ln/>
        </p:spPr>
        <p:txBody>
          <a:bodyPr lIns="96014" tIns="48006" rIns="96014" bIns="48006"/>
          <a:lstStyle/>
          <a:p>
            <a:pPr eaLnBrk="1" hangingPunct="1"/>
            <a:endParaRPr lang="ru-RU" altLang="ru-RU"/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0" tIns="45668" rIns="91330" bIns="45668"/>
          <a:lstStyle/>
          <a:p>
            <a:pPr algn="r" defTabSz="914832">
              <a:defRPr/>
            </a:pPr>
            <a:endParaRPr lang="ru-RU" sz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2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 txBox="1">
            <a:spLocks noGrp="1" noChangeArrowheads="1"/>
          </p:cNvSpPr>
          <p:nvPr/>
        </p:nvSpPr>
        <p:spPr bwMode="auto">
          <a:xfrm>
            <a:off x="3838484" y="10349499"/>
            <a:ext cx="2935311" cy="5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6" rIns="96014" bIns="48006" anchor="b"/>
          <a:lstStyle/>
          <a:p>
            <a:pPr algn="r" defTabSz="911225" eaLnBrk="0" hangingPunct="0"/>
            <a:fld id="{326B25F5-29EE-400D-BB3B-8C0E42EFE7F5}" type="slidenum">
              <a:rPr lang="ru-RU" altLang="ru-RU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11225" eaLnBrk="0" hangingPunct="0"/>
              <a:t>3</a:t>
            </a:fld>
            <a:endParaRPr lang="ru-RU" altLang="ru-RU" sz="13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819150"/>
            <a:ext cx="7259638" cy="408463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80" y="5177930"/>
            <a:ext cx="5422194" cy="4899716"/>
          </a:xfrm>
          <a:noFill/>
          <a:ln/>
        </p:spPr>
        <p:txBody>
          <a:bodyPr lIns="96014" tIns="48006" rIns="96014" bIns="48006"/>
          <a:lstStyle/>
          <a:p>
            <a:pPr eaLnBrk="1" hangingPunct="1"/>
            <a:endParaRPr lang="ru-RU" altLang="ru-RU"/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0" tIns="45668" rIns="91330" bIns="45668"/>
          <a:lstStyle/>
          <a:p>
            <a:pPr algn="r" defTabSz="914832">
              <a:defRPr/>
            </a:pPr>
            <a:endParaRPr lang="ru-RU" sz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2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D34267-C94C-4A20-86A5-71228B3536B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92783C-3FD4-4366-985A-37185971D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AAE365-C8F3-4006-882E-3C3D93488C8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49737B-A29A-4517-843E-E4D1221B75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7522253-F7E3-4B0B-BB80-BA54B6DF468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451BB2-4AAA-4DC5-B740-BEBC3876D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C595EA-4210-4FE4-9A2B-E0C76093693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CA7DCD-65F7-410C-8317-DC5C6B769C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6DC2C1-4EEE-4F98-8CFC-4C8F1418254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D58996-E006-4733-B4FC-846A6D045C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64B17C-3724-42F5-8F7E-B74D734136C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69CF3D-74F8-467F-AB3B-2F2B9800D6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2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2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2CC885-A5F7-4906-B575-AD065A5E34C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E178F8-994E-4733-9740-7EFDC398F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4A5AAC-C1C0-4398-8243-F16E14B78A1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15116E-81E9-4EE0-B271-AFE1533F8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CF9020-AB92-48A3-9394-12228991DDB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E54F33-5303-47FA-BD05-DD9CE2DC7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F52830-6034-42D7-ADAB-611438D4F35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D7D45B-3FD9-4162-933E-071C89271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68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C54F6D-7B74-415E-B0FF-6C79284B0FD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008DBF-320C-4B2E-AB1E-15E989F82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E6B4E6-02DB-4F71-9215-0533B5B24B7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936B04-D4E5-46D3-9567-432663B3E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63C9A6-9095-4F96-8924-6981DDABF8E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FBD5E6-621C-4DE6-83E4-C6F4D772DB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25D495-2F35-46D7-B393-EAEF941C573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A5A173-8C2D-4B4F-A69E-6010A1BAF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BFDAC0-579D-4759-A8D4-CA5988584E5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CE8519-6853-4345-9910-AACD249CB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E8FD46-B357-461B-954D-7811F2AB286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4367C7-4AF8-4198-B4CD-653955A0C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C58124-3358-499A-8141-BC63803E426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1D5732-AD4A-4FC7-9873-44760FE1DC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E775E0-EF33-4F76-813A-0D47EAFE50D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3B6C72-7EDF-45C7-AA59-050B66B3AB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0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2" y="1151400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2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3B5873-C00A-4627-8A71-DDC8C65ED92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ED4E7E-2DBF-4B2E-8682-60851E243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D1A2AA-5043-43B4-A5C7-595C5FAB389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9E3378-114F-4208-B933-99F4B173D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497F6C-C9DB-43CB-9F90-F5C2181D6C4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D035A-4CA2-4A6F-A9DA-F2FFF88F3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ED81AD-A61B-4B72-B1F8-322F9C91930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7668BA-C0BA-4D07-BB11-B336BB441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6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5CB0BA-229F-4BDF-8F3D-C912C205F6A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90ED61-D0C4-4068-BD95-C67FEFDCB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2C0FA0-7B4F-4062-86E3-B389AC179FE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8A2ED5-540F-4849-A5EE-DD0F95124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363D3D-67CF-4618-945F-920AE99B171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2427E0-8CAC-466D-AC65-BE4C5BCA4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F4871D5-2141-44E6-AB86-E110433AB5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E5B17F-43F9-4476-8640-C71E76D36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C2AA-D7AE-4FF1-B73C-367C4CED218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EB75-6584-4434-98CE-8BE5E92978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E184-E933-4750-A08E-5BC38E02608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9D7A-6BB0-42D3-AC1A-B95AD47186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5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94AA-E84A-4765-A143-0DFC0247B84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4E18-7B32-49CC-B1B1-E83862F608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90C4-491B-439A-B8ED-8AC0B66ADF5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7DD5-8E60-4C92-98ED-1863743AB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5" indent="0">
              <a:buNone/>
              <a:defRPr sz="1500" b="1"/>
            </a:lvl4pPr>
            <a:lvl5pPr marL="1632713" indent="0">
              <a:buNone/>
              <a:defRPr sz="1500" b="1"/>
            </a:lvl5pPr>
            <a:lvl6pPr marL="2040891" indent="0">
              <a:buNone/>
              <a:defRPr sz="1500" b="1"/>
            </a:lvl6pPr>
            <a:lvl7pPr marL="2449070" indent="0">
              <a:buNone/>
              <a:defRPr sz="1500" b="1"/>
            </a:lvl7pPr>
            <a:lvl8pPr marL="2857247" indent="0">
              <a:buNone/>
              <a:defRPr sz="1500" b="1"/>
            </a:lvl8pPr>
            <a:lvl9pPr marL="3265426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5" indent="0">
              <a:buNone/>
              <a:defRPr sz="1500" b="1"/>
            </a:lvl4pPr>
            <a:lvl5pPr marL="1632713" indent="0">
              <a:buNone/>
              <a:defRPr sz="1500" b="1"/>
            </a:lvl5pPr>
            <a:lvl6pPr marL="2040891" indent="0">
              <a:buNone/>
              <a:defRPr sz="1500" b="1"/>
            </a:lvl6pPr>
            <a:lvl7pPr marL="2449070" indent="0">
              <a:buNone/>
              <a:defRPr sz="1500" b="1"/>
            </a:lvl7pPr>
            <a:lvl8pPr marL="2857247" indent="0">
              <a:buNone/>
              <a:defRPr sz="1500" b="1"/>
            </a:lvl8pPr>
            <a:lvl9pPr marL="3265426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C9D0-608C-40DB-B299-755CBEDC3E2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BE46-C7E4-45F3-8801-2F30C8CF7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538B-4964-4B34-B6CF-9DF1232E721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0C88-3337-4E7E-869C-A4618AD85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5DEF-D423-49FC-8FE8-64FAF6E1F82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3883-6C74-404C-8DED-8C655BE09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79" indent="0">
              <a:buNone/>
              <a:defRPr sz="1100"/>
            </a:lvl2pPr>
            <a:lvl3pPr marL="816356" indent="0">
              <a:buNone/>
              <a:defRPr sz="900"/>
            </a:lvl3pPr>
            <a:lvl4pPr marL="1224535" indent="0">
              <a:buNone/>
              <a:defRPr sz="800"/>
            </a:lvl4pPr>
            <a:lvl5pPr marL="1632713" indent="0">
              <a:buNone/>
              <a:defRPr sz="800"/>
            </a:lvl5pPr>
            <a:lvl6pPr marL="2040891" indent="0">
              <a:buNone/>
              <a:defRPr sz="800"/>
            </a:lvl6pPr>
            <a:lvl7pPr marL="2449070" indent="0">
              <a:buNone/>
              <a:defRPr sz="800"/>
            </a:lvl7pPr>
            <a:lvl8pPr marL="2857247" indent="0">
              <a:buNone/>
              <a:defRPr sz="800"/>
            </a:lvl8pPr>
            <a:lvl9pPr marL="326542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6920-CBA6-4B68-8E85-0201B6F188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F351-E52B-40D6-9584-5A1709056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A80623-D567-439E-88E2-D71F15CAEAE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90AD6F-AB88-46FD-AD67-485373EFA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6" indent="0">
              <a:buNone/>
              <a:defRPr sz="2200"/>
            </a:lvl3pPr>
            <a:lvl4pPr marL="1224535" indent="0">
              <a:buNone/>
              <a:defRPr sz="1800"/>
            </a:lvl4pPr>
            <a:lvl5pPr marL="1632713" indent="0">
              <a:buNone/>
              <a:defRPr sz="1800"/>
            </a:lvl5pPr>
            <a:lvl6pPr marL="2040891" indent="0">
              <a:buNone/>
              <a:defRPr sz="1800"/>
            </a:lvl6pPr>
            <a:lvl7pPr marL="2449070" indent="0">
              <a:buNone/>
              <a:defRPr sz="1800"/>
            </a:lvl7pPr>
            <a:lvl8pPr marL="2857247" indent="0">
              <a:buNone/>
              <a:defRPr sz="1800"/>
            </a:lvl8pPr>
            <a:lvl9pPr marL="3265426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79" indent="0">
              <a:buNone/>
              <a:defRPr sz="1100"/>
            </a:lvl2pPr>
            <a:lvl3pPr marL="816356" indent="0">
              <a:buNone/>
              <a:defRPr sz="900"/>
            </a:lvl3pPr>
            <a:lvl4pPr marL="1224535" indent="0">
              <a:buNone/>
              <a:defRPr sz="800"/>
            </a:lvl4pPr>
            <a:lvl5pPr marL="1632713" indent="0">
              <a:buNone/>
              <a:defRPr sz="800"/>
            </a:lvl5pPr>
            <a:lvl6pPr marL="2040891" indent="0">
              <a:buNone/>
              <a:defRPr sz="800"/>
            </a:lvl6pPr>
            <a:lvl7pPr marL="2449070" indent="0">
              <a:buNone/>
              <a:defRPr sz="800"/>
            </a:lvl7pPr>
            <a:lvl8pPr marL="2857247" indent="0">
              <a:buNone/>
              <a:defRPr sz="800"/>
            </a:lvl8pPr>
            <a:lvl9pPr marL="326542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4A0F-EC14-4A6C-B888-360433248D0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1F0D-097A-4149-8606-1AB903E4D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BA53-6D6B-4019-8139-D79EC275944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195F-4EFE-41EF-A25A-050E4729F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BF47-49F0-461A-A7A8-38788C2BBE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0A5B-C10A-447D-8373-04B1B53F18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19695F-FD7E-462C-8521-BE1DD163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90CC4E-D4DF-4561-9837-175F846EA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6A750A-8DDC-4602-9D9A-31D4B53B6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2365FB-113F-4B68-BB30-DD1BCEF2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B77FEF-5F7B-48C9-8FFA-FF709FE7E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3B4DB2-4D8B-491C-BEE5-21BC13E32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5B014-A65A-48F1-90C7-E577C1A08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1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6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80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5A2B97-791D-4D12-BC7D-32FA3FD0F90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752040-7FD6-4684-89D7-A55066CF77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D2CF46-2593-49E4-80A5-C4001DFCD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B398DB-03A6-4F47-BA9B-2AFA931C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78036F-4CE3-4455-956B-A1F85B6F3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3F23E0-9497-440E-9087-B07A5CFC050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C4A172-07A6-4FF5-9675-CE16A1FB14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38" indent="0">
              <a:buNone/>
              <a:defRPr sz="1800" b="1"/>
            </a:lvl2pPr>
            <a:lvl3pPr marL="810891" indent="0">
              <a:buNone/>
              <a:defRPr sz="1600" b="1"/>
            </a:lvl3pPr>
            <a:lvl4pPr marL="1216328" indent="0">
              <a:buNone/>
              <a:defRPr sz="1500" b="1"/>
            </a:lvl4pPr>
            <a:lvl5pPr marL="1621765" indent="0">
              <a:buNone/>
              <a:defRPr sz="1500" b="1"/>
            </a:lvl5pPr>
            <a:lvl6pPr marL="2027174" indent="0">
              <a:buNone/>
              <a:defRPr sz="1500" b="1"/>
            </a:lvl6pPr>
            <a:lvl7pPr marL="2432639" indent="0">
              <a:buNone/>
              <a:defRPr sz="1500" b="1"/>
            </a:lvl7pPr>
            <a:lvl8pPr marL="2838053" indent="0">
              <a:buNone/>
              <a:defRPr sz="1500" b="1"/>
            </a:lvl8pPr>
            <a:lvl9pPr marL="324349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38" indent="0">
              <a:buNone/>
              <a:defRPr sz="1800" b="1"/>
            </a:lvl2pPr>
            <a:lvl3pPr marL="810891" indent="0">
              <a:buNone/>
              <a:defRPr sz="1600" b="1"/>
            </a:lvl3pPr>
            <a:lvl4pPr marL="1216328" indent="0">
              <a:buNone/>
              <a:defRPr sz="1500" b="1"/>
            </a:lvl4pPr>
            <a:lvl5pPr marL="1621765" indent="0">
              <a:buNone/>
              <a:defRPr sz="1500" b="1"/>
            </a:lvl5pPr>
            <a:lvl6pPr marL="2027174" indent="0">
              <a:buNone/>
              <a:defRPr sz="1500" b="1"/>
            </a:lvl6pPr>
            <a:lvl7pPr marL="2432639" indent="0">
              <a:buNone/>
              <a:defRPr sz="1500" b="1"/>
            </a:lvl7pPr>
            <a:lvl8pPr marL="2838053" indent="0">
              <a:buNone/>
              <a:defRPr sz="1500" b="1"/>
            </a:lvl8pPr>
            <a:lvl9pPr marL="324349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ED8FB2-34DB-449E-BD2B-7299D4E343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E40589-608A-4A5F-BB5E-C7CA78DE5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CEFC30-A1C8-49D2-8ACD-C554FA05F9A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D123C8-EB0D-49A2-AD2F-6476F2EAC6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0147EE-28D9-4A2F-B9BD-67F2F038572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216A45-26A5-474F-BED8-7014056DF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38" indent="0">
              <a:buNone/>
              <a:defRPr sz="1100"/>
            </a:lvl2pPr>
            <a:lvl3pPr marL="810891" indent="0">
              <a:buNone/>
              <a:defRPr sz="900"/>
            </a:lvl3pPr>
            <a:lvl4pPr marL="1216328" indent="0">
              <a:buNone/>
              <a:defRPr sz="800"/>
            </a:lvl4pPr>
            <a:lvl5pPr marL="1621765" indent="0">
              <a:buNone/>
              <a:defRPr sz="800"/>
            </a:lvl5pPr>
            <a:lvl6pPr marL="2027174" indent="0">
              <a:buNone/>
              <a:defRPr sz="800"/>
            </a:lvl6pPr>
            <a:lvl7pPr marL="2432639" indent="0">
              <a:buNone/>
              <a:defRPr sz="800"/>
            </a:lvl7pPr>
            <a:lvl8pPr marL="2838053" indent="0">
              <a:buNone/>
              <a:defRPr sz="800"/>
            </a:lvl8pPr>
            <a:lvl9pPr marL="324349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46B34D-F72B-467F-B209-3EF9B8B8BF2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1A0C4E-F90D-462E-AE5D-1B7A9C4B9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B090FE-7315-4293-B8F5-0994C83C6B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4FD427-AAF0-4630-AB61-BC55B2F4F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60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38" indent="0">
              <a:buNone/>
              <a:defRPr sz="2500"/>
            </a:lvl2pPr>
            <a:lvl3pPr marL="810891" indent="0">
              <a:buNone/>
              <a:defRPr sz="2200"/>
            </a:lvl3pPr>
            <a:lvl4pPr marL="1216328" indent="0">
              <a:buNone/>
              <a:defRPr sz="1800"/>
            </a:lvl4pPr>
            <a:lvl5pPr marL="1621765" indent="0">
              <a:buNone/>
              <a:defRPr sz="1800"/>
            </a:lvl5pPr>
            <a:lvl6pPr marL="2027174" indent="0">
              <a:buNone/>
              <a:defRPr sz="1800"/>
            </a:lvl6pPr>
            <a:lvl7pPr marL="2432639" indent="0">
              <a:buNone/>
              <a:defRPr sz="1800"/>
            </a:lvl7pPr>
            <a:lvl8pPr marL="2838053" indent="0">
              <a:buNone/>
              <a:defRPr sz="1800"/>
            </a:lvl8pPr>
            <a:lvl9pPr marL="3243494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38" indent="0">
              <a:buNone/>
              <a:defRPr sz="1100"/>
            </a:lvl2pPr>
            <a:lvl3pPr marL="810891" indent="0">
              <a:buNone/>
              <a:defRPr sz="900"/>
            </a:lvl3pPr>
            <a:lvl4pPr marL="1216328" indent="0">
              <a:buNone/>
              <a:defRPr sz="800"/>
            </a:lvl4pPr>
            <a:lvl5pPr marL="1621765" indent="0">
              <a:buNone/>
              <a:defRPr sz="800"/>
            </a:lvl5pPr>
            <a:lvl6pPr marL="2027174" indent="0">
              <a:buNone/>
              <a:defRPr sz="800"/>
            </a:lvl6pPr>
            <a:lvl7pPr marL="2432639" indent="0">
              <a:buNone/>
              <a:defRPr sz="800"/>
            </a:lvl7pPr>
            <a:lvl8pPr marL="2838053" indent="0">
              <a:buNone/>
              <a:defRPr sz="800"/>
            </a:lvl8pPr>
            <a:lvl9pPr marL="324349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0A0D2E-F967-4FB0-A51D-B51E0201CA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8BB2C5-58FB-4DCC-832D-04C7F2B9C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A04D8D8-665C-456A-A18F-B026CBF64EF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A3AB9F-9EDA-4308-9963-D218C108C9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7A94ED2-2F32-4411-8186-C48FECAB485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673D27-BD5A-40B9-841D-D5E950A6EC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8004FE-4A7A-40E3-9CD5-BEE7D4CF662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13641E-A164-432E-A1DB-DF2EC56C5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1986EB-C011-4F61-9A08-55CFAC5B4FF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58D792-8FEA-453A-9DD4-3FCE3A08C9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5BCC87-C9FF-4A92-BF44-785753756B1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AA6923-C13F-4BBF-AAD9-2BB68EB20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5855B25-96D6-41F1-A6BC-D1C4E7374D6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CA7610-371B-4952-A499-DDA8366D1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ED46EF-A3CE-42A3-A3A1-DCD7E733276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4DB271-7E75-436D-A06B-B03814DC5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0F9759-6F8E-46C6-ACA5-4B13CF31209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84A40C-1AA2-4DE8-B968-30BFBA9E3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3C172E-85B8-49AB-B1A8-C000852CEF7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B6E1B0-9DA8-40C4-B117-2F757C3A2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2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CA4B09-4D93-4575-A680-1E400E7FB76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6F6951-C601-4271-8575-C1C48B2937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3AA95C-5ACF-49D1-A302-EE556A1F0F8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5110DB-D690-450B-A70C-779CFC4820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4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7289B8-862F-44F3-A277-B9129C1B0DF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7F2ECFB-BEC0-41CD-B72A-768BEDE7F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449149-B227-4848-8DB2-8591B0FA1C9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79B1D-18B0-4595-ABD9-6B6EF5587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A5AB08-A235-4982-B28B-29D616C7FCC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EF05BD-E018-46E3-8F13-D2B8F1EDB6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C2BCA9-B82E-42C6-AF54-061533321E9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DDFE4D-52C7-4C4A-9168-FC5E78D44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C978CE-E634-4B65-A00C-C2E19E670B1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4E98AE-9852-4B75-9F9A-2E823032B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F2BDFC-C6DF-48CE-A61F-C61E10AFE22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D2CBD-8B1B-40E4-B983-C6C5AC2DD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6097D7-93A8-40FE-82EE-67BD3D46CFD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3A81C0A-39A4-46D8-817E-E83712E97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F9A377C-C36D-4695-A096-A79C01A215A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09E3C7-8E91-411F-BA86-B0A3803BA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FF93C2-63DB-426A-934B-270744DFDA4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6D8CCA-F20E-4DA4-8A68-1E08FDB461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6F2660-BA94-4874-AFC1-ABCC8432216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96EE86-5F95-44EB-BC37-6C5DF276D8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CCF781-73AD-4D9B-ADE1-96D398FFB43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1ECAAC-3636-42B3-812F-FD5EE58C1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333AB7-EBBD-4E32-A304-77073784B22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8B4070-6DDB-4CDC-BEAD-2B8D37017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2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2813335-FD46-4777-B329-E4BF0DB9CC4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C5D641-21CE-4721-9D7A-184E1CBA4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F9FAE0-E874-4C2A-AA67-8646C4C9B6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953DC0-C503-4893-88E9-86603012B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50DF98-9105-427E-910B-8C89FAAB992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1F651C-B4C1-4419-BEA7-0B8321D76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2D20A0C-FC19-42AF-9217-F74715D069A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2D5F64-F07E-4449-A869-4868BFD59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960FB3-E5F8-48A2-BF86-B15FB3C9FEF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F14E473-B1F8-44F7-9AD1-26128DFEC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89B9E4-01A0-4197-8005-73154C45CC6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4762A4-B09D-4B74-B5E3-E7ADBC464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F72AF7-6FF1-4EB8-AB9E-1CD246F8A08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796D48-3E5A-4552-A017-CB10668D4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D67702D-75F0-4B5E-ADA9-129144B0419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15E140-E491-4FFE-9041-F9990CD6D4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01" indent="0">
              <a:buNone/>
              <a:defRPr sz="1800" b="1"/>
            </a:lvl2pPr>
            <a:lvl3pPr marL="810822" indent="0">
              <a:buNone/>
              <a:defRPr sz="1600" b="1"/>
            </a:lvl3pPr>
            <a:lvl4pPr marL="1216226" indent="0">
              <a:buNone/>
              <a:defRPr sz="1500" b="1"/>
            </a:lvl4pPr>
            <a:lvl5pPr marL="1621627" indent="0">
              <a:buNone/>
              <a:defRPr sz="1500" b="1"/>
            </a:lvl5pPr>
            <a:lvl6pPr marL="2027006" indent="0">
              <a:buNone/>
              <a:defRPr sz="1500" b="1"/>
            </a:lvl6pPr>
            <a:lvl7pPr marL="2432435" indent="0">
              <a:buNone/>
              <a:defRPr sz="1500" b="1"/>
            </a:lvl7pPr>
            <a:lvl8pPr marL="2837818" indent="0">
              <a:buNone/>
              <a:defRPr sz="1500" b="1"/>
            </a:lvl8pPr>
            <a:lvl9pPr marL="324321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01" indent="0">
              <a:buNone/>
              <a:defRPr sz="1800" b="1"/>
            </a:lvl2pPr>
            <a:lvl3pPr marL="810822" indent="0">
              <a:buNone/>
              <a:defRPr sz="1600" b="1"/>
            </a:lvl3pPr>
            <a:lvl4pPr marL="1216226" indent="0">
              <a:buNone/>
              <a:defRPr sz="1500" b="1"/>
            </a:lvl4pPr>
            <a:lvl5pPr marL="1621627" indent="0">
              <a:buNone/>
              <a:defRPr sz="1500" b="1"/>
            </a:lvl5pPr>
            <a:lvl6pPr marL="2027006" indent="0">
              <a:buNone/>
              <a:defRPr sz="1500" b="1"/>
            </a:lvl6pPr>
            <a:lvl7pPr marL="2432435" indent="0">
              <a:buNone/>
              <a:defRPr sz="1500" b="1"/>
            </a:lvl7pPr>
            <a:lvl8pPr marL="2837818" indent="0">
              <a:buNone/>
              <a:defRPr sz="1500" b="1"/>
            </a:lvl8pPr>
            <a:lvl9pPr marL="324321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AB76EB-C484-423D-8339-F8713524E8B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F79D71-F276-43EB-805A-FB82DC068E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9AD2AA-E040-4595-BFA0-ECE84DC2C8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535E4C-D2E9-490C-A19E-CE0C851D8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24DD11F-F3A3-40FD-9150-A5E07065FA4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5B62B0-E76B-49E2-A688-3C18A1DB5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93CE3E7-3169-452B-9435-058CCC85476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54832D-C08F-4DBD-9B89-7E4FEE419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42C840-33BD-4CE1-AAE9-32F8F36C6F5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1D68EE-AC49-4529-B234-813454E24C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49B948-0FB9-4A38-AB2B-4AF668B7CCE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9D5D73-1411-4CA9-84FF-DA457DF68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462B88-6B25-4EAA-8968-B23900C3C5B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F9DC3A-E9E0-4A7D-99AE-A133AA69A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7C2666-9DE1-412B-93EE-FF9F46129BF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B49FAA-101D-48BC-80F4-D0483A930C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8CB6F9-9F5D-4CED-B800-30E5C7F42DE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E8AF69-2E55-44C6-88E7-122001F7AD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FC134F-5D38-4A9B-A1FE-DD8D4D18B2C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65E98B-E1F2-45D7-84B3-85D2B20D5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34BF26-DD38-4E01-98DB-12CE82A7AE3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2E1E92-F4E4-4FC0-99F1-6422D1374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5E8926-E2C6-451A-8884-98160AAB103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0DF9E5-1254-4EA8-A9DD-3BAA1CA26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3AE620-05C8-4036-9D5A-B6698BF3A47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8FF9BE-A9BD-49D2-8D86-539379109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35CA81-03C0-4FEE-AD16-27A196D53F8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618F84-AEAB-478E-B0A6-206FD28FC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296541-69FC-415D-B859-ED8693CB0CA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8562CD-996C-4C6A-8831-26A585B1D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01BE370-732E-4EDD-BB24-39DE226C017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DD6A36-2310-452B-9121-AEB28AA6E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88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3B7694E-EFE3-434C-BE99-EB02BAB8AD5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0718A2-D0A1-4D31-A6F8-0919273CD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B1656C-2F17-4DD4-9A74-6AA1F484218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052F47-43E0-4CC4-8A5B-ABA7F475AE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152A3E-D1CE-4ED4-A615-18A67AD40D3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F378E3-539E-49C4-AC4E-2A12C0B75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4C8006-A5BF-4112-A96E-BC88BC770EA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AB0E99-EB67-469F-9368-2CA358A2F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CDB09F-62E8-4785-87E1-F1B5AD60427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9DA70A-712B-4B44-957C-598367E96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D51968-7076-4C3B-90F5-AB195B2E30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DFD02B-21A1-460A-9718-FBCA187A6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45C3EE-558C-496A-9340-1D01DE53C79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D2D0E4-B19C-4F6D-83EA-F5080B716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E2F7AC-5188-46CA-A7B0-18A0B93CE8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DD272B-9AD7-4C77-89FE-30A0E6FF7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B4F8A46-3878-4610-9E4D-AE73A063860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1DD50D-E999-45EA-98DE-363ED7D57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A07CB5-3F39-4B07-802E-4431ACAB6C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23EE6A-315E-429E-ABE8-3588D6716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EDACA7-70E6-43E6-8966-5009BB1B09B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F49F9D-0D52-4B32-B541-393F828EB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A8D32B-AD1C-44C3-AC53-0E93309B0C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C69211-01C0-4D5E-A81B-53243050F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4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E2F834-062D-4B42-8C6C-5980720E59F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017300-FF20-49AC-A8B4-705B9906A2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4B0650-E8B3-41F0-99E8-84FE3A468A8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4EB0EF-35EB-4B52-82BD-16B072A0F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F75C55-7CE5-4E67-A995-5B1C6A1299E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32574B-53FF-445A-9091-A0EB31071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E17D70-9B6E-48C3-9827-CBBC3CB2B36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3FAF6D-75F1-4CCC-AC8E-FC46CF066C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B9C3AC-0C0A-413A-8C1D-12F6ECC258E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7D5F02-5160-40C7-9283-D7EC5CAD0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01" indent="0">
              <a:buNone/>
              <a:defRPr sz="1100"/>
            </a:lvl2pPr>
            <a:lvl3pPr marL="810822" indent="0">
              <a:buNone/>
              <a:defRPr sz="900"/>
            </a:lvl3pPr>
            <a:lvl4pPr marL="1216226" indent="0">
              <a:buNone/>
              <a:defRPr sz="800"/>
            </a:lvl4pPr>
            <a:lvl5pPr marL="1621627" indent="0">
              <a:buNone/>
              <a:defRPr sz="800"/>
            </a:lvl5pPr>
            <a:lvl6pPr marL="2027006" indent="0">
              <a:buNone/>
              <a:defRPr sz="800"/>
            </a:lvl6pPr>
            <a:lvl7pPr marL="2432435" indent="0">
              <a:buNone/>
              <a:defRPr sz="800"/>
            </a:lvl7pPr>
            <a:lvl8pPr marL="2837818" indent="0">
              <a:buNone/>
              <a:defRPr sz="800"/>
            </a:lvl8pPr>
            <a:lvl9pPr marL="324321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D92B90-EC1F-41C0-95AC-64C2B11A0B1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2FA102-9793-4C67-AFD2-80269F171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C2462A7-E095-4AD0-82DB-0E04CEE688E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2BE92B-F685-4B29-82B3-97A198BEA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9CF504-9A64-4BB8-B971-9BBC462198A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482F7B-DA5C-44F6-98D8-5BEE0EBF92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C848DF-E58C-4059-A5BB-065A578CF11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14D595-CC12-44A3-8A2F-B25374477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7D137D-0DEF-483C-A592-3922B2112A7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DC4EFF-30AB-4230-B92C-CD8D00691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51EE67-2C16-46BC-80F3-3195C0DC3C5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EA4F6F-58CE-4BD6-822E-40B05579E8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DA4F57-B155-44DD-81AE-0C77805C738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D082E1-D764-4937-A920-EC8DB5D36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2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FC3D07-5811-4BBF-A6C9-112CBD6A6E3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92AF77-0E7E-4310-A7FA-5B1B44BA6A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EA864E-66FB-422D-9C4A-C08B81CFA4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D7F286-AB87-48BA-9BD9-80F9CA78A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004E70C-CCE9-4B0F-90E4-5D3B3FF8BF5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2FE8D5-9D6B-4ACF-917B-D1594A2BF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D9EB2C-BA0D-441F-AE8C-56DBA44B01E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58C818-34ED-4A55-BFD5-9C44B15E6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60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01" indent="0">
              <a:buNone/>
              <a:defRPr sz="2500"/>
            </a:lvl2pPr>
            <a:lvl3pPr marL="810822" indent="0">
              <a:buNone/>
              <a:defRPr sz="2200"/>
            </a:lvl3pPr>
            <a:lvl4pPr marL="1216226" indent="0">
              <a:buNone/>
              <a:defRPr sz="1800"/>
            </a:lvl4pPr>
            <a:lvl5pPr marL="1621627" indent="0">
              <a:buNone/>
              <a:defRPr sz="1800"/>
            </a:lvl5pPr>
            <a:lvl6pPr marL="2027006" indent="0">
              <a:buNone/>
              <a:defRPr sz="1800"/>
            </a:lvl6pPr>
            <a:lvl7pPr marL="2432435" indent="0">
              <a:buNone/>
              <a:defRPr sz="1800"/>
            </a:lvl7pPr>
            <a:lvl8pPr marL="2837818" indent="0">
              <a:buNone/>
              <a:defRPr sz="1800"/>
            </a:lvl8pPr>
            <a:lvl9pPr marL="3243219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01" indent="0">
              <a:buNone/>
              <a:defRPr sz="1100"/>
            </a:lvl2pPr>
            <a:lvl3pPr marL="810822" indent="0">
              <a:buNone/>
              <a:defRPr sz="900"/>
            </a:lvl3pPr>
            <a:lvl4pPr marL="1216226" indent="0">
              <a:buNone/>
              <a:defRPr sz="800"/>
            </a:lvl4pPr>
            <a:lvl5pPr marL="1621627" indent="0">
              <a:buNone/>
              <a:defRPr sz="800"/>
            </a:lvl5pPr>
            <a:lvl6pPr marL="2027006" indent="0">
              <a:buNone/>
              <a:defRPr sz="800"/>
            </a:lvl6pPr>
            <a:lvl7pPr marL="2432435" indent="0">
              <a:buNone/>
              <a:defRPr sz="800"/>
            </a:lvl7pPr>
            <a:lvl8pPr marL="2837818" indent="0">
              <a:buNone/>
              <a:defRPr sz="800"/>
            </a:lvl8pPr>
            <a:lvl9pPr marL="324321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AAD638-41D8-4187-8519-C077416DF10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50FFA1-5100-4593-9B85-1A54376AE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E5DA8B-1440-4597-BFFD-1ACC6E6D44A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06E664-23EC-4489-BE0E-A6255062E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C4C2C6-A398-4789-A4DB-6C805150BD9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E7D0A3-615E-47E4-96F1-A0A1AA967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08877D0-066C-4D96-BAA2-153BEBD0F41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0D6CCA-A8A8-4AE0-A230-EB77795C9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4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4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3CE3C1-689C-48C7-B9D5-FD70BD96905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C97B3C-E19C-42E5-9679-0021496A5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4685BB-4448-462F-B0E3-18EA4457E1E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B9B714-DD8D-4CA3-B3F8-0772876C0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0F80A4-AF90-44F4-BD9C-C67C7F2571A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9C17C9-4DE8-481B-AFCB-D977F5F78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6C6983-6E28-47D4-87FC-8ABAB67598F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0D4959-9F01-45EE-AD8E-5B56C4202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F69079-A035-4A2E-9A20-7F9C242B40F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EFBDAC-24FC-4FE5-84BC-771CE1E0FF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D5D8A3-9BF7-4551-B1EB-951417D55C5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AB38E5-3276-4027-B96A-A8520EA4EC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AA8B65F-8D02-411D-BF3A-2CE783A5ED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B46726-087C-40CE-9C23-841A9E054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79" tIns="40539" rIns="81079" bIns="405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79" tIns="40539" rIns="81079" bIns="40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79" tIns="40539" rIns="81079" bIns="40539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EBF800-D000-4002-A5C1-7F48649D4C7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79" tIns="40539" rIns="81079" bIns="40539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79" tIns="40539" rIns="81079" bIns="4053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B095FF-7EB7-410D-AC23-55CC8C72B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03" r:id="rId1"/>
    <p:sldLayoutId id="2147496604" r:id="rId2"/>
    <p:sldLayoutId id="2147496605" r:id="rId3"/>
    <p:sldLayoutId id="2147496606" r:id="rId4"/>
    <p:sldLayoutId id="2147496607" r:id="rId5"/>
    <p:sldLayoutId id="2147496608" r:id="rId6"/>
    <p:sldLayoutId id="2147496609" r:id="rId7"/>
    <p:sldLayoutId id="2147496610" r:id="rId8"/>
    <p:sldLayoutId id="2147496611" r:id="rId9"/>
    <p:sldLayoutId id="2147496612" r:id="rId10"/>
    <p:sldLayoutId id="2147496613" r:id="rId11"/>
  </p:sldLayoutIdLst>
  <p:hf hdr="0" ftr="0" dt="0"/>
  <p:txStyles>
    <p:titleStyle>
      <a:lvl1pPr algn="ctr" defTabSz="804863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76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56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33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02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9728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11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16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5919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01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22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26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27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06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35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18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219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9A4215-C151-4438-B1F5-935F4C7E619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C4B693-189F-40F6-A1EF-521CA54C6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02" r:id="rId1"/>
    <p:sldLayoutId id="2147496703" r:id="rId2"/>
    <p:sldLayoutId id="2147496704" r:id="rId3"/>
    <p:sldLayoutId id="2147496705" r:id="rId4"/>
    <p:sldLayoutId id="2147496706" r:id="rId5"/>
    <p:sldLayoutId id="2147496707" r:id="rId6"/>
    <p:sldLayoutId id="2147496708" r:id="rId7"/>
    <p:sldLayoutId id="2147496709" r:id="rId8"/>
    <p:sldLayoutId id="2147496710" r:id="rId9"/>
    <p:sldLayoutId id="2147496711" r:id="rId10"/>
    <p:sldLayoutId id="2147496712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239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8C8A3E-7B7A-4CA6-B87C-5F4937CA66D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BBBE4B-202E-4214-B7DC-BA37BE1737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13" r:id="rId1"/>
    <p:sldLayoutId id="2147496714" r:id="rId2"/>
    <p:sldLayoutId id="2147496715" r:id="rId3"/>
    <p:sldLayoutId id="2147496716" r:id="rId4"/>
    <p:sldLayoutId id="2147496717" r:id="rId5"/>
    <p:sldLayoutId id="2147496718" r:id="rId6"/>
    <p:sldLayoutId id="2147496719" r:id="rId7"/>
    <p:sldLayoutId id="2147496720" r:id="rId8"/>
    <p:sldLayoutId id="2147496721" r:id="rId9"/>
    <p:sldLayoutId id="2147496722" r:id="rId10"/>
    <p:sldLayoutId id="2147496723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6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B01535B-C317-43F5-B90D-6C772BFE68D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BA20E5-DEBD-4AC8-A011-8195915C3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24" r:id="rId1"/>
    <p:sldLayoutId id="2147496525" r:id="rId2"/>
    <p:sldLayoutId id="2147496526" r:id="rId3"/>
    <p:sldLayoutId id="2147496527" r:id="rId4"/>
    <p:sldLayoutId id="2147496528" r:id="rId5"/>
    <p:sldLayoutId id="2147496529" r:id="rId6"/>
    <p:sldLayoutId id="2147496530" r:id="rId7"/>
    <p:sldLayoutId id="2147496531" r:id="rId8"/>
    <p:sldLayoutId id="2147496532" r:id="rId9"/>
    <p:sldLayoutId id="2147496533" r:id="rId10"/>
    <p:sldLayoutId id="2147496534" r:id="rId11"/>
  </p:sldLayoutIdLst>
  <p:hf hdr="0" ftr="0" dt="0"/>
  <p:txStyles>
    <p:titleStyle>
      <a:lvl1pPr algn="ctr" defTabSz="814388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352273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04545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56818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09090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63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0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5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1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7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215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325F67-843B-44E7-909F-FC5A238A4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11" r:id="rId1"/>
    <p:sldLayoutId id="2147496812" r:id="rId2"/>
    <p:sldLayoutId id="2147496813" r:id="rId3"/>
    <p:sldLayoutId id="2147496814" r:id="rId4"/>
    <p:sldLayoutId id="2147496815" r:id="rId5"/>
    <p:sldLayoutId id="2147496816" r:id="rId6"/>
    <p:sldLayoutId id="2147496817" r:id="rId7"/>
    <p:sldLayoutId id="2147496818" r:id="rId8"/>
    <p:sldLayoutId id="2147496819" r:id="rId9"/>
    <p:sldLayoutId id="214749682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6" tIns="40542" rIns="81086" bIns="405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6" tIns="40542" rIns="81086" bIns="40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6" tIns="40542" rIns="81086" bIns="40542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F638A8-323E-45D5-A010-AC1BF91623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6" tIns="40542" rIns="81086" bIns="40542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6" tIns="40542" rIns="81086" bIns="4054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E35D76-1B31-4CB9-8DA1-65E0E057A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14" r:id="rId1"/>
    <p:sldLayoutId id="2147496615" r:id="rId2"/>
    <p:sldLayoutId id="2147496616" r:id="rId3"/>
    <p:sldLayoutId id="2147496617" r:id="rId4"/>
    <p:sldLayoutId id="2147496618" r:id="rId5"/>
    <p:sldLayoutId id="2147496619" r:id="rId6"/>
    <p:sldLayoutId id="2147496620" r:id="rId7"/>
    <p:sldLayoutId id="2147496621" r:id="rId8"/>
    <p:sldLayoutId id="2147496622" r:id="rId9"/>
    <p:sldLayoutId id="2147496623" r:id="rId10"/>
    <p:sldLayoutId id="2147496624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609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225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835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440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9915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336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773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211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38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91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328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765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174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639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8053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494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527C65-1454-4EEC-98F9-966C375BF27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ABEB9E-EB05-4AE3-AB32-6A411E793B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25" r:id="rId1"/>
    <p:sldLayoutId id="2147496626" r:id="rId2"/>
    <p:sldLayoutId id="2147496627" r:id="rId3"/>
    <p:sldLayoutId id="2147496628" r:id="rId4"/>
    <p:sldLayoutId id="2147496629" r:id="rId5"/>
    <p:sldLayoutId id="2147496630" r:id="rId6"/>
    <p:sldLayoutId id="2147496631" r:id="rId7"/>
    <p:sldLayoutId id="2147496632" r:id="rId8"/>
    <p:sldLayoutId id="2147496633" r:id="rId9"/>
    <p:sldLayoutId id="2147496634" r:id="rId10"/>
    <p:sldLayoutId id="2147496635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9A3357-69D4-4F96-9A1A-56F06308DF3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D3A61A-DEB7-4E49-816B-14C653DBB6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36" r:id="rId1"/>
    <p:sldLayoutId id="2147496637" r:id="rId2"/>
    <p:sldLayoutId id="2147496638" r:id="rId3"/>
    <p:sldLayoutId id="2147496639" r:id="rId4"/>
    <p:sldLayoutId id="2147496640" r:id="rId5"/>
    <p:sldLayoutId id="2147496641" r:id="rId6"/>
    <p:sldLayoutId id="2147496642" r:id="rId7"/>
    <p:sldLayoutId id="2147496643" r:id="rId8"/>
    <p:sldLayoutId id="2147496644" r:id="rId9"/>
    <p:sldLayoutId id="2147496645" r:id="rId10"/>
    <p:sldLayoutId id="2147496646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534B5F-34E4-4B68-B1AB-0A106A7239D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FFF517-34F5-415C-8817-B981FCF8C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47" r:id="rId1"/>
    <p:sldLayoutId id="2147496648" r:id="rId2"/>
    <p:sldLayoutId id="2147496649" r:id="rId3"/>
    <p:sldLayoutId id="2147496650" r:id="rId4"/>
    <p:sldLayoutId id="2147496651" r:id="rId5"/>
    <p:sldLayoutId id="2147496652" r:id="rId6"/>
    <p:sldLayoutId id="2147496653" r:id="rId7"/>
    <p:sldLayoutId id="2147496654" r:id="rId8"/>
    <p:sldLayoutId id="2147496655" r:id="rId9"/>
    <p:sldLayoutId id="2147496656" r:id="rId10"/>
    <p:sldLayoutId id="2147496657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272848-7244-4534-B4D1-5BC1B320AC2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9CA70E-1A1B-486C-9B86-5D9D05523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58" r:id="rId1"/>
    <p:sldLayoutId id="2147496659" r:id="rId2"/>
    <p:sldLayoutId id="2147496660" r:id="rId3"/>
    <p:sldLayoutId id="2147496661" r:id="rId4"/>
    <p:sldLayoutId id="2147496662" r:id="rId5"/>
    <p:sldLayoutId id="2147496663" r:id="rId6"/>
    <p:sldLayoutId id="2147496664" r:id="rId7"/>
    <p:sldLayoutId id="2147496665" r:id="rId8"/>
    <p:sldLayoutId id="2147496666" r:id="rId9"/>
    <p:sldLayoutId id="2147496667" r:id="rId10"/>
    <p:sldLayoutId id="2147496668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97C1E2-9A03-4736-AF07-31360AB8B16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0F7543-35DE-4DBD-85A0-0FC469AEC1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69" r:id="rId1"/>
    <p:sldLayoutId id="2147496670" r:id="rId2"/>
    <p:sldLayoutId id="2147496671" r:id="rId3"/>
    <p:sldLayoutId id="2147496672" r:id="rId4"/>
    <p:sldLayoutId id="2147496673" r:id="rId5"/>
    <p:sldLayoutId id="2147496674" r:id="rId6"/>
    <p:sldLayoutId id="2147496675" r:id="rId7"/>
    <p:sldLayoutId id="2147496676" r:id="rId8"/>
    <p:sldLayoutId id="2147496677" r:id="rId9"/>
    <p:sldLayoutId id="2147496678" r:id="rId10"/>
    <p:sldLayoutId id="2147496679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850B0F-E0F7-4D75-94B2-1FE51B652B1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6B6755-F86B-418D-83AA-9EA1336D1A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0" r:id="rId1"/>
    <p:sldLayoutId id="2147496681" r:id="rId2"/>
    <p:sldLayoutId id="2147496682" r:id="rId3"/>
    <p:sldLayoutId id="2147496683" r:id="rId4"/>
    <p:sldLayoutId id="2147496684" r:id="rId5"/>
    <p:sldLayoutId id="2147496685" r:id="rId6"/>
    <p:sldLayoutId id="2147496686" r:id="rId7"/>
    <p:sldLayoutId id="2147496687" r:id="rId8"/>
    <p:sldLayoutId id="2147496688" r:id="rId9"/>
    <p:sldLayoutId id="2147496689" r:id="rId10"/>
    <p:sldLayoutId id="2147496690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136396-43B2-4598-935C-D3137AE76DE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61E5A1-536B-4696-8E77-4931ECCFB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91" r:id="rId1"/>
    <p:sldLayoutId id="2147496692" r:id="rId2"/>
    <p:sldLayoutId id="2147496693" r:id="rId3"/>
    <p:sldLayoutId id="2147496694" r:id="rId4"/>
    <p:sldLayoutId id="2147496695" r:id="rId5"/>
    <p:sldLayoutId id="2147496696" r:id="rId6"/>
    <p:sldLayoutId id="2147496697" r:id="rId7"/>
    <p:sldLayoutId id="2147496698" r:id="rId8"/>
    <p:sldLayoutId id="2147496699" r:id="rId9"/>
    <p:sldLayoutId id="2147496700" r:id="rId10"/>
    <p:sldLayoutId id="2147496701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99" b="39101"/>
          <a:stretch/>
        </p:blipFill>
        <p:spPr>
          <a:xfrm>
            <a:off x="4589993" y="2755715"/>
            <a:ext cx="4525432" cy="2360797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2720137"/>
            <a:ext cx="4549774" cy="239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C:\Users\psh-61\Desktop\61 ПСЧ\Фото часть помещения\Занятия школа и ГПТУ (фото)\IMG_20210301_104058_resized_20210301_113005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4" y="730249"/>
            <a:ext cx="4549775" cy="1956859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9993" y="709614"/>
            <a:ext cx="4525432" cy="1977494"/>
          </a:xfrm>
          <a:prstGeom prst="rect">
            <a:avLst/>
          </a:prstGeom>
        </p:spPr>
      </p:pic>
      <p:sp>
        <p:nvSpPr>
          <p:cNvPr id="13" name="Line 375"/>
          <p:cNvSpPr>
            <a:spLocks noChangeShapeType="1"/>
          </p:cNvSpPr>
          <p:nvPr/>
        </p:nvSpPr>
        <p:spPr bwMode="auto">
          <a:xfrm>
            <a:off x="4572001" y="-9525"/>
            <a:ext cx="17992" cy="5126037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78" name="Rectangle 337"/>
          <p:cNvSpPr>
            <a:spLocks noChangeArrowheads="1"/>
          </p:cNvSpPr>
          <p:nvPr/>
        </p:nvSpPr>
        <p:spPr bwMode="auto">
          <a:xfrm>
            <a:off x="0" y="-9524"/>
            <a:ext cx="9144000" cy="719138"/>
          </a:xfrm>
          <a:prstGeom prst="rect">
            <a:avLst/>
          </a:prstGeom>
          <a:solidFill>
            <a:srgbClr val="25406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77938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Проведение открытых уроков «Основы безопасности жизнедеятельности»</a:t>
            </a:r>
          </a:p>
          <a:p>
            <a:pPr algn="ctr" defTabSz="1277938"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bg1"/>
                </a:solidFill>
              </a:rPr>
              <a:t> в образовательных учреждениях Тверской области</a:t>
            </a:r>
            <a:endParaRPr lang="ru-RU" alt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5883" name="Line 14"/>
          <p:cNvSpPr>
            <a:spLocks noChangeShapeType="1"/>
          </p:cNvSpPr>
          <p:nvPr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4" name="Line 14"/>
          <p:cNvSpPr>
            <a:spLocks noChangeShapeType="1"/>
          </p:cNvSpPr>
          <p:nvPr/>
        </p:nvSpPr>
        <p:spPr bwMode="auto">
          <a:xfrm>
            <a:off x="3175" y="5116513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2225" y="720725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6" name="Line 13"/>
          <p:cNvSpPr>
            <a:spLocks noChangeShapeType="1"/>
          </p:cNvSpPr>
          <p:nvPr/>
        </p:nvSpPr>
        <p:spPr bwMode="auto">
          <a:xfrm>
            <a:off x="9115425" y="720725"/>
            <a:ext cx="15875" cy="441642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9" name="Номер слайда 1"/>
          <p:cNvSpPr txBox="1">
            <a:spLocks/>
          </p:cNvSpPr>
          <p:nvPr/>
        </p:nvSpPr>
        <p:spPr bwMode="auto">
          <a:xfrm>
            <a:off x="7035800" y="46355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45" tIns="40418" rIns="80845" bIns="40418"/>
          <a:lstStyle/>
          <a:p>
            <a:pPr algn="r"/>
            <a:endParaRPr lang="ru-RU" altLang="ru-RU" sz="1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5894" name="Номер слайда 1"/>
          <p:cNvSpPr txBox="1">
            <a:spLocks/>
          </p:cNvSpPr>
          <p:nvPr/>
        </p:nvSpPr>
        <p:spPr bwMode="auto">
          <a:xfrm>
            <a:off x="7861464" y="4809506"/>
            <a:ext cx="1309523" cy="3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8" rIns="81636" bIns="40818" anchor="ctr"/>
          <a:lstStyle/>
          <a:p>
            <a:pPr algn="r"/>
            <a:fld id="{BD012F61-E03F-4D08-AB48-82A72A3CA981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/>
              <a:t>1</a:t>
            </a:fld>
            <a:endParaRPr lang="ru-RU" altLang="ru-RU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4643A9E7-DD48-42D2-ABE9-E18C55DDBD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22225" y="92796"/>
            <a:ext cx="512773" cy="547157"/>
          </a:xfrm>
          <a:prstGeom prst="rect">
            <a:avLst/>
          </a:prstGeom>
        </p:spPr>
      </p:pic>
      <p:sp>
        <p:nvSpPr>
          <p:cNvPr id="14" name="Line 371"/>
          <p:cNvSpPr>
            <a:spLocks noChangeShapeType="1"/>
          </p:cNvSpPr>
          <p:nvPr/>
        </p:nvSpPr>
        <p:spPr bwMode="auto">
          <a:xfrm>
            <a:off x="0" y="2687109"/>
            <a:ext cx="9169400" cy="0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89418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В школах Верхневолжья первого сентября сотрудники Главного управления МЧС России по Тверской области провели «Уроки мужества» и открытые уроки по безопасности жизнедеятельност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665"/>
            <a:ext cx="4564380" cy="19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В Твери на торжественной линейке в честь Дня знаний состоялось знаменательное  событие - открытие кадетского класса МЧС Росс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05100"/>
            <a:ext cx="4549140" cy="2438399"/>
          </a:xfrm>
          <a:prstGeom prst="rect">
            <a:avLst/>
          </a:prstGeom>
          <a:noFill/>
        </p:spPr>
      </p:pic>
      <p:pic>
        <p:nvPicPr>
          <p:cNvPr id="23" name="Picture 6" descr="В Твери на торжественной линейке в честь Дня знаний состоялось знаменательное  событие - открытие кадетского класса МЧС Росс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89860"/>
            <a:ext cx="4572000" cy="2453640"/>
          </a:xfrm>
          <a:prstGeom prst="rect">
            <a:avLst/>
          </a:prstGeom>
          <a:noFill/>
        </p:spPr>
      </p:pic>
      <p:pic>
        <p:nvPicPr>
          <p:cNvPr id="21" name="Picture 2" descr="В Твери на торжественной линейке в честь Дня знаний состоялось знаменательное  событие - открытие кадетского класса МЧС Росс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2480" y="763905"/>
            <a:ext cx="4541520" cy="1895476"/>
          </a:xfrm>
          <a:prstGeom prst="rect">
            <a:avLst/>
          </a:prstGeom>
          <a:noFill/>
        </p:spPr>
      </p:pic>
      <p:sp>
        <p:nvSpPr>
          <p:cNvPr id="13" name="Line 375"/>
          <p:cNvSpPr>
            <a:spLocks noChangeShapeType="1"/>
          </p:cNvSpPr>
          <p:nvPr/>
        </p:nvSpPr>
        <p:spPr bwMode="auto">
          <a:xfrm>
            <a:off x="4572001" y="-9525"/>
            <a:ext cx="17992" cy="5126037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78" name="Rectangle 337"/>
          <p:cNvSpPr>
            <a:spLocks noChangeArrowheads="1"/>
          </p:cNvSpPr>
          <p:nvPr/>
        </p:nvSpPr>
        <p:spPr bwMode="auto">
          <a:xfrm>
            <a:off x="0" y="-9524"/>
            <a:ext cx="9144000" cy="719138"/>
          </a:xfrm>
          <a:prstGeom prst="rect">
            <a:avLst/>
          </a:prstGeom>
          <a:solidFill>
            <a:srgbClr val="25406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77938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Проведение открытых уроков «Основы безопасности жизнедеятельности» </a:t>
            </a:r>
          </a:p>
          <a:p>
            <a:pPr algn="ctr" defTabSz="1277938"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bg1"/>
                </a:solidFill>
              </a:rPr>
              <a:t>в образовательных учреждениях Тверской области</a:t>
            </a:r>
            <a:endParaRPr lang="ru-RU" alt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5883" name="Line 14"/>
          <p:cNvSpPr>
            <a:spLocks noChangeShapeType="1"/>
          </p:cNvSpPr>
          <p:nvPr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4" name="Line 14"/>
          <p:cNvSpPr>
            <a:spLocks noChangeShapeType="1"/>
          </p:cNvSpPr>
          <p:nvPr/>
        </p:nvSpPr>
        <p:spPr bwMode="auto">
          <a:xfrm>
            <a:off x="3175" y="5116513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2225" y="720725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6" name="Line 13"/>
          <p:cNvSpPr>
            <a:spLocks noChangeShapeType="1"/>
          </p:cNvSpPr>
          <p:nvPr/>
        </p:nvSpPr>
        <p:spPr bwMode="auto">
          <a:xfrm>
            <a:off x="9115425" y="720725"/>
            <a:ext cx="15875" cy="441642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9" name="Номер слайда 1"/>
          <p:cNvSpPr txBox="1">
            <a:spLocks/>
          </p:cNvSpPr>
          <p:nvPr/>
        </p:nvSpPr>
        <p:spPr bwMode="auto">
          <a:xfrm>
            <a:off x="7035800" y="46355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45" tIns="40418" rIns="80845" bIns="40418"/>
          <a:lstStyle/>
          <a:p>
            <a:pPr algn="r"/>
            <a:endParaRPr lang="ru-RU" altLang="ru-RU" sz="1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5894" name="Номер слайда 1"/>
          <p:cNvSpPr txBox="1">
            <a:spLocks/>
          </p:cNvSpPr>
          <p:nvPr/>
        </p:nvSpPr>
        <p:spPr bwMode="auto">
          <a:xfrm>
            <a:off x="7861464" y="4809506"/>
            <a:ext cx="1309523" cy="3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8" rIns="81636" bIns="40818" anchor="ctr"/>
          <a:lstStyle/>
          <a:p>
            <a:pPr algn="r"/>
            <a:fld id="{BD012F61-E03F-4D08-AB48-82A72A3CA981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/>
              <a:t>2</a:t>
            </a:fld>
            <a:endParaRPr lang="ru-RU" altLang="ru-RU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4643A9E7-DD48-42D2-ABE9-E18C55DDBD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22225" y="92796"/>
            <a:ext cx="512773" cy="547157"/>
          </a:xfrm>
          <a:prstGeom prst="rect">
            <a:avLst/>
          </a:prstGeom>
        </p:spPr>
      </p:pic>
      <p:sp>
        <p:nvSpPr>
          <p:cNvPr id="14" name="Line 371"/>
          <p:cNvSpPr>
            <a:spLocks noChangeShapeType="1"/>
          </p:cNvSpPr>
          <p:nvPr/>
        </p:nvSpPr>
        <p:spPr bwMode="auto">
          <a:xfrm>
            <a:off x="0" y="2687109"/>
            <a:ext cx="9169400" cy="0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89418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3"/>
          <a:srcRect t="25205"/>
          <a:stretch/>
        </p:blipFill>
        <p:spPr>
          <a:xfrm>
            <a:off x="0" y="746760"/>
            <a:ext cx="9144000" cy="4396740"/>
          </a:xfrm>
          <a:prstGeom prst="rect">
            <a:avLst/>
          </a:prstGeom>
          <a:ln>
            <a:noFill/>
          </a:ln>
        </p:spPr>
      </p:pic>
      <p:sp>
        <p:nvSpPr>
          <p:cNvPr id="335878" name="Rectangle 337"/>
          <p:cNvSpPr>
            <a:spLocks noChangeArrowheads="1"/>
          </p:cNvSpPr>
          <p:nvPr/>
        </p:nvSpPr>
        <p:spPr bwMode="auto">
          <a:xfrm>
            <a:off x="0" y="-9524"/>
            <a:ext cx="9144000" cy="719138"/>
          </a:xfrm>
          <a:prstGeom prst="rect">
            <a:avLst/>
          </a:prstGeom>
          <a:solidFill>
            <a:srgbClr val="25406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77938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Проведение занятий «Основы безопасности жизнедеятельности» </a:t>
            </a:r>
          </a:p>
          <a:p>
            <a:pPr algn="ctr" defTabSz="1277938">
              <a:lnSpc>
                <a:spcPct val="80000"/>
              </a:lnSpc>
            </a:pPr>
            <a:r>
              <a:rPr lang="ru-RU" altLang="ru-RU" sz="1800" b="1" dirty="0" smtClean="0">
                <a:solidFill>
                  <a:schemeClr val="bg1"/>
                </a:solidFill>
              </a:rPr>
              <a:t>в детских дошкольных образовательных учреждениях Тверской области</a:t>
            </a:r>
            <a:endParaRPr lang="ru-RU" alt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5883" name="Line 14"/>
          <p:cNvSpPr>
            <a:spLocks noChangeShapeType="1"/>
          </p:cNvSpPr>
          <p:nvPr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4" name="Line 14"/>
          <p:cNvSpPr>
            <a:spLocks noChangeShapeType="1"/>
          </p:cNvSpPr>
          <p:nvPr/>
        </p:nvSpPr>
        <p:spPr bwMode="auto">
          <a:xfrm>
            <a:off x="3175" y="5116513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2225" y="720725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6" name="Line 13"/>
          <p:cNvSpPr>
            <a:spLocks noChangeShapeType="1"/>
          </p:cNvSpPr>
          <p:nvPr/>
        </p:nvSpPr>
        <p:spPr bwMode="auto">
          <a:xfrm>
            <a:off x="9115425" y="720725"/>
            <a:ext cx="15875" cy="441642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9" name="Номер слайда 1"/>
          <p:cNvSpPr txBox="1">
            <a:spLocks/>
          </p:cNvSpPr>
          <p:nvPr/>
        </p:nvSpPr>
        <p:spPr bwMode="auto">
          <a:xfrm>
            <a:off x="7035800" y="46355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45" tIns="40418" rIns="80845" bIns="40418"/>
          <a:lstStyle/>
          <a:p>
            <a:pPr algn="r"/>
            <a:endParaRPr lang="ru-RU" altLang="ru-RU" sz="1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5894" name="Номер слайда 1"/>
          <p:cNvSpPr txBox="1">
            <a:spLocks/>
          </p:cNvSpPr>
          <p:nvPr/>
        </p:nvSpPr>
        <p:spPr bwMode="auto">
          <a:xfrm>
            <a:off x="7861464" y="4809506"/>
            <a:ext cx="1309523" cy="3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8" rIns="81636" bIns="40818" anchor="ctr"/>
          <a:lstStyle/>
          <a:p>
            <a:pPr algn="r"/>
            <a:fld id="{BD012F61-E03F-4D08-AB48-82A72A3CA981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/>
              <a:t>3</a:t>
            </a:fld>
            <a:endParaRPr lang="ru-RU" altLang="ru-RU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4643A9E7-DD48-42D2-ABE9-E18C55DDBD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22225" y="92796"/>
            <a:ext cx="512773" cy="5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789418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62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1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2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3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4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5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6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7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8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9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0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204616</TotalTime>
  <Words>50</Words>
  <Application>Microsoft Office PowerPoint</Application>
  <PresentationFormat>Экран (16:9)</PresentationFormat>
  <Paragraphs>12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</vt:i4>
      </vt:variant>
    </vt:vector>
  </HeadingPairs>
  <TitlesOfParts>
    <vt:vector size="16" baseType="lpstr">
      <vt:lpstr>62_наУтро</vt:lpstr>
      <vt:lpstr>63_наУтро</vt:lpstr>
      <vt:lpstr>64_наУтро</vt:lpstr>
      <vt:lpstr>65_наУтро</vt:lpstr>
      <vt:lpstr>66_наУтро</vt:lpstr>
      <vt:lpstr>67_наУтро</vt:lpstr>
      <vt:lpstr>68_наУтро</vt:lpstr>
      <vt:lpstr>69_наУтро</vt:lpstr>
      <vt:lpstr>70_наУтро</vt:lpstr>
      <vt:lpstr>71_наУтро</vt:lpstr>
      <vt:lpstr>72_наУтро</vt:lpstr>
      <vt:lpstr>3_Тема Office</vt:lpstr>
      <vt:lpstr>8_Тема Office</vt:lpstr>
      <vt:lpstr>Слайд 1</vt:lpstr>
      <vt:lpstr>Слайд 2</vt:lpstr>
      <vt:lpstr>Слайд 3</vt:lpstr>
    </vt:vector>
  </TitlesOfParts>
  <Company>МЧС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ia.skalozub</cp:lastModifiedBy>
  <cp:revision>20422</cp:revision>
  <cp:lastPrinted>2022-02-02T12:29:35Z</cp:lastPrinted>
  <dcterms:created xsi:type="dcterms:W3CDTF">2008-11-27T11:41:39Z</dcterms:created>
  <dcterms:modified xsi:type="dcterms:W3CDTF">2022-09-28T11:34:41Z</dcterms:modified>
</cp:coreProperties>
</file>